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e-I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809" autoAdjust="0"/>
    <p:restoredTop sz="94660"/>
  </p:normalViewPr>
  <p:slideViewPr>
    <p:cSldViewPr snapToGrid="0">
      <p:cViewPr varScale="1">
        <p:scale>
          <a:sx n="72" d="100"/>
          <a:sy n="72" d="100"/>
        </p:scale>
        <p:origin x="82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FF04D7-3227-4668-81FE-206321D5B9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CD188BD-B124-47F2-9EA6-92D7DB32F0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e-I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53B256-DBF3-44D4-BC0C-A8CD5CBFDA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C5D0B6-9219-4749-8B18-E710015946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5BB1107-AB79-487F-A1F6-B1B643DF21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768568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E62C50-60FB-47C7-BE07-990D3EDDA5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B67C4B-903A-4923-9812-574BAF2AD3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e-I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943622-3F59-4C46-885B-88FA58831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02DB1F-1765-44CA-A2A8-1742751D72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E88E12-554C-45FC-A3ED-82F81A25A1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993950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A3E3B6F-79EA-47D9-97C8-E901F7F33F6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560B76A-D16B-4047-BDFD-BBDC9E18DDA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e-I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21B3CC-4B82-475C-9252-0D1D2CBCCF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D4855D-E966-4BE3-B2C8-336046E4C9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D6846B-1994-4CEE-8362-3386A67CAD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146541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A53B61-FC1C-46C4-8A84-5AFC2F4623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6878B6D-C365-45C8-990D-71DFFBA4B6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e-I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EE5670-0250-494F-8301-75C37BBBCD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330DD6-EBC5-44ED-89F4-CA5EC9DE46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FF8DC6-A0FE-4C81-ACCD-C077C66C49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40439692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50A3E2-ADAB-4371-8BB8-3ED7AE327A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05D9E4-774D-4B8D-9851-02158E639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13A913-F037-4AFE-83E8-A462EFF058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EB9664-6D7A-4C33-B4C2-1BB8117645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91EF88-B6BB-4529-A523-711FACEB4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7054735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DE0319-69F3-4550-8FD3-B2D4BB0057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2A2A3C-382D-4256-A104-994C7E1B792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e-I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E2498CF-6C18-4575-A12E-74B7A1C54B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e-I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44FC032-E727-46DE-8854-F593D5DD4B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1731F66-2E19-4EB2-AEE9-B8AF82583F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DCB69F-3663-4EDE-BD31-9D05F962BF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4775075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8B4EF4-A85C-4D7F-ADC9-84A1D04C30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FB4F095-4B40-4798-BF1F-682A68772E8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9F63B8A-69FA-424C-94D4-86F13396349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e-I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FEFEDFC-7BD1-4AE7-A352-F1BDED11155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0B9E4B8-59A2-4A30-9373-7C1E6E9E8DB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e-I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1BD8E7-A6F6-4CD2-AA00-BE298C72D6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7579847-930A-4BBB-91D9-625866FF95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D5B1654-DA86-4737-B6CF-1C8403C3CF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7058988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7F57F4-AAD0-416A-A473-DC30E88890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37AA9C0-6A28-405E-93ED-07D8E7059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AA574ED-78BA-4AE7-BE8B-19DD246CF5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C82A4F0-24C2-474D-827D-C80A8FEC91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3045518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5718BF5-DB81-4B3A-97C7-7248B6B3E6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28C133B-1456-4156-BDA7-8F8A2A8261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04D4286-C22C-45CA-98DC-8D8D682381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780138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9E9130-93D6-4736-B2E9-A4AEA0882D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995858-663F-4618-993F-8BCB505C6F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e-I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4D095D-2A56-443B-8487-0F5225BF77B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8C04F5E-194B-459A-84DB-11A9EB0FCF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555E866-67F9-4406-B78F-B70ECEAAA3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A90EBB6-E501-4D1E-871F-934BE897F3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8756975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C04B11-B843-46B7-8B37-54CD0DA5B8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E57A269-1096-4BB1-B7C7-22E2B135B76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8B763EE-4374-4404-9199-CFD6A444AF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C3224DF-2604-4720-8818-C3DFBD8332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B93AE0F-C2B5-47D1-B723-848B2BE4ED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8F4CB77-5F76-4E01-B158-421D0ED7BD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42912680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B34CD11-A285-4B86-B394-FA8B875D15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e-I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ABC521-C4CF-4AC6-8C3E-BA221EDDBE7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e-I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A107C1-8FE8-48B1-B540-B274F6FE1D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6EC7C6-5F26-4EE8-A052-40A7907F89B0}" type="datetimeFigureOut">
              <a:rPr lang="he-IL" smtClean="0"/>
              <a:t>ח'/תשרי/תשע"ח</a:t>
            </a:fld>
            <a:endParaRPr lang="he-I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895767-D0CE-43F8-A91A-5DD7B7D651D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8D2B5E-1DE9-4C8C-9F65-8C759799DBB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4E91E5-53F9-4D19-9596-B72A6C1ACF4B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883689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6641C1D-4B91-4E44-99DC-B65A4FEC635A}"/>
              </a:ext>
            </a:extLst>
          </p:cNvPr>
          <p:cNvSpPr/>
          <p:nvPr/>
        </p:nvSpPr>
        <p:spPr>
          <a:xfrm>
            <a:off x="4572000" y="1020418"/>
            <a:ext cx="1258956" cy="914400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dirty="0"/>
              <a:t>Sentinel server 1</a:t>
            </a:r>
            <a:endParaRPr lang="he-IL" dirty="0"/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A9F21351-FB56-4DBA-B1AA-C1F81ADBA3DB}"/>
              </a:ext>
            </a:extLst>
          </p:cNvPr>
          <p:cNvSpPr/>
          <p:nvPr/>
        </p:nvSpPr>
        <p:spPr>
          <a:xfrm>
            <a:off x="6062870" y="1020418"/>
            <a:ext cx="1258956" cy="914400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dirty="0"/>
              <a:t>Sentinel server 2</a:t>
            </a:r>
            <a:endParaRPr lang="he-IL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0065768-B09D-42B6-A329-A97A4761FA20}"/>
              </a:ext>
            </a:extLst>
          </p:cNvPr>
          <p:cNvSpPr/>
          <p:nvPr/>
        </p:nvSpPr>
        <p:spPr>
          <a:xfrm>
            <a:off x="5390322" y="3220279"/>
            <a:ext cx="1113182" cy="715617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dirty="0"/>
              <a:t>LB</a:t>
            </a:r>
            <a:endParaRPr lang="he-IL" dirty="0"/>
          </a:p>
        </p:txBody>
      </p: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9E98E957-6900-4F3D-A886-A53D8E079142}"/>
              </a:ext>
            </a:extLst>
          </p:cNvPr>
          <p:cNvCxnSpPr>
            <a:endCxn id="7" idx="0"/>
          </p:cNvCxnSpPr>
          <p:nvPr/>
        </p:nvCxnSpPr>
        <p:spPr>
          <a:xfrm>
            <a:off x="5946913" y="2822713"/>
            <a:ext cx="0" cy="397566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Flowchart: Process 22">
            <a:extLst>
              <a:ext uri="{FF2B5EF4-FFF2-40B4-BE49-F238E27FC236}">
                <a16:creationId xmlns:a16="http://schemas.microsoft.com/office/drawing/2014/main" id="{58798570-D03B-4A59-9908-B4BE6D1FC97C}"/>
              </a:ext>
            </a:extLst>
          </p:cNvPr>
          <p:cNvSpPr/>
          <p:nvPr/>
        </p:nvSpPr>
        <p:spPr>
          <a:xfrm>
            <a:off x="1298714" y="463828"/>
            <a:ext cx="1901686" cy="808381"/>
          </a:xfrm>
          <a:prstGeom prst="flowChartProcess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sz="1200" dirty="0"/>
              <a:t>Ports</a:t>
            </a:r>
          </a:p>
          <a:p>
            <a:pPr algn="ctr"/>
            <a:r>
              <a:rPr lang="en-US" sz="1200" dirty="0"/>
              <a:t>TCP : 9100,515,1690,80,8081</a:t>
            </a:r>
          </a:p>
          <a:p>
            <a:pPr algn="ctr"/>
            <a:r>
              <a:rPr lang="en-US" sz="1200" dirty="0"/>
              <a:t>UDP: 7001,7003,161,162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46BA0CFA-408A-4C05-B7BB-52EFB773F9EB}"/>
              </a:ext>
            </a:extLst>
          </p:cNvPr>
          <p:cNvCxnSpPr>
            <a:cxnSpLocks/>
            <a:stCxn id="23" idx="3"/>
          </p:cNvCxnSpPr>
          <p:nvPr/>
        </p:nvCxnSpPr>
        <p:spPr>
          <a:xfrm>
            <a:off x="3200400" y="868019"/>
            <a:ext cx="1159670" cy="1511008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Cylinder 28">
            <a:extLst>
              <a:ext uri="{FF2B5EF4-FFF2-40B4-BE49-F238E27FC236}">
                <a16:creationId xmlns:a16="http://schemas.microsoft.com/office/drawing/2014/main" id="{DA70EFBF-6E84-4A30-BDA2-E17F3F45C8A1}"/>
              </a:ext>
            </a:extLst>
          </p:cNvPr>
          <p:cNvSpPr/>
          <p:nvPr/>
        </p:nvSpPr>
        <p:spPr>
          <a:xfrm>
            <a:off x="5696778" y="106020"/>
            <a:ext cx="500270" cy="715616"/>
          </a:xfrm>
          <a:prstGeom prst="ca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dirty="0"/>
              <a:t>sql</a:t>
            </a:r>
            <a:endParaRPr lang="he-IL" dirty="0"/>
          </a:p>
        </p:txBody>
      </p: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14FAA0BC-E9BA-4295-A5A2-73318F245FA1}"/>
              </a:ext>
            </a:extLst>
          </p:cNvPr>
          <p:cNvCxnSpPr>
            <a:stCxn id="29" idx="2"/>
            <a:endCxn id="4" idx="0"/>
          </p:cNvCxnSpPr>
          <p:nvPr/>
        </p:nvCxnSpPr>
        <p:spPr>
          <a:xfrm flipH="1">
            <a:off x="5201478" y="463828"/>
            <a:ext cx="495300" cy="55659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915121A0-C27B-4A64-82EF-7858AE9D82D0}"/>
              </a:ext>
            </a:extLst>
          </p:cNvPr>
          <p:cNvCxnSpPr>
            <a:stCxn id="29" idx="4"/>
            <a:endCxn id="6" idx="0"/>
          </p:cNvCxnSpPr>
          <p:nvPr/>
        </p:nvCxnSpPr>
        <p:spPr>
          <a:xfrm>
            <a:off x="6197048" y="463828"/>
            <a:ext cx="495300" cy="55659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>
            <a:extLst>
              <a:ext uri="{FF2B5EF4-FFF2-40B4-BE49-F238E27FC236}">
                <a16:creationId xmlns:a16="http://schemas.microsoft.com/office/drawing/2014/main" id="{5B03F410-A5F7-4951-819A-2813BD5CC4A9}"/>
              </a:ext>
            </a:extLst>
          </p:cNvPr>
          <p:cNvSpPr txBox="1"/>
          <p:nvPr/>
        </p:nvSpPr>
        <p:spPr>
          <a:xfrm>
            <a:off x="6169097" y="622853"/>
            <a:ext cx="1017523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dirty="0" err="1"/>
              <a:t>Tcp</a:t>
            </a:r>
            <a:r>
              <a:rPr lang="en-US" dirty="0"/>
              <a:t> 1434</a:t>
            </a:r>
            <a:endParaRPr lang="he-IL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B968D0E5-CE2B-4D9A-A7C2-EB34B56893AA}"/>
              </a:ext>
            </a:extLst>
          </p:cNvPr>
          <p:cNvSpPr txBox="1"/>
          <p:nvPr/>
        </p:nvSpPr>
        <p:spPr>
          <a:xfrm>
            <a:off x="4729159" y="599735"/>
            <a:ext cx="1017523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US" dirty="0" err="1"/>
              <a:t>Tcp</a:t>
            </a:r>
            <a:r>
              <a:rPr lang="en-US" dirty="0"/>
              <a:t> 1434</a:t>
            </a:r>
            <a:endParaRPr lang="he-IL" dirty="0"/>
          </a:p>
        </p:txBody>
      </p:sp>
      <p:sp>
        <p:nvSpPr>
          <p:cNvPr id="36" name="Flowchart: Process 35">
            <a:extLst>
              <a:ext uri="{FF2B5EF4-FFF2-40B4-BE49-F238E27FC236}">
                <a16:creationId xmlns:a16="http://schemas.microsoft.com/office/drawing/2014/main" id="{DDBB827B-EB02-472C-BEFF-C7953E2A70D7}"/>
              </a:ext>
            </a:extLst>
          </p:cNvPr>
          <p:cNvSpPr/>
          <p:nvPr/>
        </p:nvSpPr>
        <p:spPr>
          <a:xfrm>
            <a:off x="1616764" y="4876801"/>
            <a:ext cx="914400" cy="612648"/>
          </a:xfrm>
          <a:prstGeom prst="flowChartProcess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dirty="0"/>
              <a:t>IFC</a:t>
            </a:r>
          </a:p>
        </p:txBody>
      </p:sp>
      <p:sp>
        <p:nvSpPr>
          <p:cNvPr id="37" name="Flowchart: Process 36">
            <a:extLst>
              <a:ext uri="{FF2B5EF4-FFF2-40B4-BE49-F238E27FC236}">
                <a16:creationId xmlns:a16="http://schemas.microsoft.com/office/drawing/2014/main" id="{1E6BB466-BF56-434B-944B-3725A6A2FC9A}"/>
              </a:ext>
            </a:extLst>
          </p:cNvPr>
          <p:cNvSpPr/>
          <p:nvPr/>
        </p:nvSpPr>
        <p:spPr>
          <a:xfrm>
            <a:off x="5642113" y="4704524"/>
            <a:ext cx="914400" cy="612648"/>
          </a:xfrm>
          <a:prstGeom prst="flowChartProcess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dirty="0"/>
              <a:t>GG</a:t>
            </a:r>
            <a:endParaRPr lang="he-IL" dirty="0"/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376B3A72-C2C5-491F-82ED-57C542A08C31}"/>
              </a:ext>
            </a:extLst>
          </p:cNvPr>
          <p:cNvSpPr/>
          <p:nvPr/>
        </p:nvSpPr>
        <p:spPr>
          <a:xfrm>
            <a:off x="8922024" y="4744282"/>
            <a:ext cx="1265584" cy="612648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dirty="0"/>
              <a:t>BRANCHES</a:t>
            </a:r>
            <a:endParaRPr lang="he-IL" dirty="0"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19DA5A03-E94B-4022-B2F5-D34503E767B8}"/>
              </a:ext>
            </a:extLst>
          </p:cNvPr>
          <p:cNvSpPr/>
          <p:nvPr/>
        </p:nvSpPr>
        <p:spPr>
          <a:xfrm>
            <a:off x="1066800" y="6049618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PC1</a:t>
            </a:r>
            <a:endParaRPr lang="he-IL" dirty="0"/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E921764C-F957-4382-8F22-8C22BA825458}"/>
              </a:ext>
            </a:extLst>
          </p:cNvPr>
          <p:cNvSpPr/>
          <p:nvPr/>
        </p:nvSpPr>
        <p:spPr>
          <a:xfrm>
            <a:off x="1523997" y="6049618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pc2</a:t>
            </a:r>
            <a:endParaRPr lang="he-IL" dirty="0"/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C2261550-F38C-4DF8-8A89-9D273D9B6BCF}"/>
              </a:ext>
            </a:extLst>
          </p:cNvPr>
          <p:cNvSpPr/>
          <p:nvPr/>
        </p:nvSpPr>
        <p:spPr>
          <a:xfrm>
            <a:off x="2647121" y="6056243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TC</a:t>
            </a:r>
            <a:endParaRPr lang="he-IL" dirty="0"/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C4217FF7-DE6F-4AC1-8A3D-FFF43E1837DF}"/>
              </a:ext>
            </a:extLst>
          </p:cNvPr>
          <p:cNvSpPr/>
          <p:nvPr/>
        </p:nvSpPr>
        <p:spPr>
          <a:xfrm>
            <a:off x="2087217" y="6056243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PC3</a:t>
            </a:r>
            <a:endParaRPr lang="he-IL" dirty="0"/>
          </a:p>
        </p:txBody>
      </p:sp>
      <p:cxnSp>
        <p:nvCxnSpPr>
          <p:cNvPr id="3" name="Connector: Elbow 2">
            <a:extLst>
              <a:ext uri="{FF2B5EF4-FFF2-40B4-BE49-F238E27FC236}">
                <a16:creationId xmlns:a16="http://schemas.microsoft.com/office/drawing/2014/main" id="{086C966B-FD8B-400B-9C23-B530B9DAC2E9}"/>
              </a:ext>
            </a:extLst>
          </p:cNvPr>
          <p:cNvCxnSpPr>
            <a:stCxn id="7" idx="1"/>
            <a:endCxn id="36" idx="0"/>
          </p:cNvCxnSpPr>
          <p:nvPr/>
        </p:nvCxnSpPr>
        <p:spPr>
          <a:xfrm rot="10800000" flipV="1">
            <a:off x="2073964" y="3578087"/>
            <a:ext cx="3316358" cy="1298713"/>
          </a:xfrm>
          <a:prstGeom prst="bentConnector2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nector: Elbow 7">
            <a:extLst>
              <a:ext uri="{FF2B5EF4-FFF2-40B4-BE49-F238E27FC236}">
                <a16:creationId xmlns:a16="http://schemas.microsoft.com/office/drawing/2014/main" id="{E82C637C-19E1-402F-98EA-E01C9C8164C4}"/>
              </a:ext>
            </a:extLst>
          </p:cNvPr>
          <p:cNvCxnSpPr>
            <a:stCxn id="7" idx="2"/>
            <a:endCxn id="37" idx="0"/>
          </p:cNvCxnSpPr>
          <p:nvPr/>
        </p:nvCxnSpPr>
        <p:spPr>
          <a:xfrm rot="16200000" flipH="1">
            <a:off x="5638799" y="4244010"/>
            <a:ext cx="768628" cy="152400"/>
          </a:xfrm>
          <a:prstGeom prst="bentConnector3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nector: Elbow 9">
            <a:extLst>
              <a:ext uri="{FF2B5EF4-FFF2-40B4-BE49-F238E27FC236}">
                <a16:creationId xmlns:a16="http://schemas.microsoft.com/office/drawing/2014/main" id="{055FC497-5322-4EF0-8344-C3226A4253E8}"/>
              </a:ext>
            </a:extLst>
          </p:cNvPr>
          <p:cNvCxnSpPr>
            <a:stCxn id="7" idx="3"/>
            <a:endCxn id="38" idx="0"/>
          </p:cNvCxnSpPr>
          <p:nvPr/>
        </p:nvCxnSpPr>
        <p:spPr>
          <a:xfrm>
            <a:off x="6503504" y="3578088"/>
            <a:ext cx="3051312" cy="1166194"/>
          </a:xfrm>
          <a:prstGeom prst="bentConnector2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or: Elbow 13">
            <a:extLst>
              <a:ext uri="{FF2B5EF4-FFF2-40B4-BE49-F238E27FC236}">
                <a16:creationId xmlns:a16="http://schemas.microsoft.com/office/drawing/2014/main" id="{6F8BB10C-71BA-4ECF-95C6-129DFD40D6C3}"/>
              </a:ext>
            </a:extLst>
          </p:cNvPr>
          <p:cNvCxnSpPr>
            <a:stCxn id="36" idx="2"/>
            <a:endCxn id="39" idx="0"/>
          </p:cNvCxnSpPr>
          <p:nvPr/>
        </p:nvCxnSpPr>
        <p:spPr>
          <a:xfrm rot="5400000">
            <a:off x="1406255" y="5381908"/>
            <a:ext cx="560169" cy="775250"/>
          </a:xfrm>
          <a:prstGeom prst="bentConnector3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A27C0BD4-2AEE-46AC-B40F-7138D4D0ACB3}"/>
              </a:ext>
            </a:extLst>
          </p:cNvPr>
          <p:cNvCxnSpPr>
            <a:endCxn id="40" idx="0"/>
          </p:cNvCxnSpPr>
          <p:nvPr/>
        </p:nvCxnSpPr>
        <p:spPr>
          <a:xfrm>
            <a:off x="1755910" y="5764696"/>
            <a:ext cx="1" cy="284922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3074B0A0-7C3A-41F3-A69C-39856210C41B}"/>
              </a:ext>
            </a:extLst>
          </p:cNvPr>
          <p:cNvCxnSpPr>
            <a:endCxn id="43" idx="0"/>
          </p:cNvCxnSpPr>
          <p:nvPr/>
        </p:nvCxnSpPr>
        <p:spPr>
          <a:xfrm>
            <a:off x="2087216" y="5769533"/>
            <a:ext cx="231915" cy="28671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Connector: Elbow 23">
            <a:extLst>
              <a:ext uri="{FF2B5EF4-FFF2-40B4-BE49-F238E27FC236}">
                <a16:creationId xmlns:a16="http://schemas.microsoft.com/office/drawing/2014/main" id="{1841CBEB-E4A3-4020-B423-A27A7012BB44}"/>
              </a:ext>
            </a:extLst>
          </p:cNvPr>
          <p:cNvCxnSpPr>
            <a:endCxn id="42" idx="0"/>
          </p:cNvCxnSpPr>
          <p:nvPr/>
        </p:nvCxnSpPr>
        <p:spPr>
          <a:xfrm>
            <a:off x="2073963" y="5764696"/>
            <a:ext cx="805072" cy="291547"/>
          </a:xfrm>
          <a:prstGeom prst="bentConnector2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Rectangle 51">
            <a:extLst>
              <a:ext uri="{FF2B5EF4-FFF2-40B4-BE49-F238E27FC236}">
                <a16:creationId xmlns:a16="http://schemas.microsoft.com/office/drawing/2014/main" id="{702BEC11-86D5-4C6F-98B3-7CCBB9715381}"/>
              </a:ext>
            </a:extLst>
          </p:cNvPr>
          <p:cNvSpPr/>
          <p:nvPr/>
        </p:nvSpPr>
        <p:spPr>
          <a:xfrm>
            <a:off x="5148680" y="5880656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PC1</a:t>
            </a:r>
            <a:endParaRPr lang="he-IL" dirty="0"/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5FE95200-B187-4320-85E4-A2A3D18701FE}"/>
              </a:ext>
            </a:extLst>
          </p:cNvPr>
          <p:cNvSpPr/>
          <p:nvPr/>
        </p:nvSpPr>
        <p:spPr>
          <a:xfrm>
            <a:off x="5658888" y="5880656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PC1</a:t>
            </a:r>
            <a:endParaRPr lang="he-IL" dirty="0"/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8C9E785C-165E-422E-853B-9FCD21B12310}"/>
              </a:ext>
            </a:extLst>
          </p:cNvPr>
          <p:cNvSpPr/>
          <p:nvPr/>
        </p:nvSpPr>
        <p:spPr>
          <a:xfrm>
            <a:off x="6729001" y="5887281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PC1</a:t>
            </a:r>
            <a:endParaRPr lang="he-IL" dirty="0"/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DB92F109-82D5-4999-8550-6EE8C6282731}"/>
              </a:ext>
            </a:extLst>
          </p:cNvPr>
          <p:cNvSpPr/>
          <p:nvPr/>
        </p:nvSpPr>
        <p:spPr>
          <a:xfrm>
            <a:off x="6169097" y="5887281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PC1</a:t>
            </a:r>
            <a:endParaRPr lang="he-IL" dirty="0"/>
          </a:p>
        </p:txBody>
      </p:sp>
      <p:cxnSp>
        <p:nvCxnSpPr>
          <p:cNvPr id="56" name="Connector: Elbow 55">
            <a:extLst>
              <a:ext uri="{FF2B5EF4-FFF2-40B4-BE49-F238E27FC236}">
                <a16:creationId xmlns:a16="http://schemas.microsoft.com/office/drawing/2014/main" id="{D8C12286-92B7-43D8-9DB4-01A3307EFEA6}"/>
              </a:ext>
            </a:extLst>
          </p:cNvPr>
          <p:cNvCxnSpPr>
            <a:endCxn id="52" idx="0"/>
          </p:cNvCxnSpPr>
          <p:nvPr/>
        </p:nvCxnSpPr>
        <p:spPr>
          <a:xfrm rot="5400000">
            <a:off x="5488135" y="5212946"/>
            <a:ext cx="560169" cy="775250"/>
          </a:xfrm>
          <a:prstGeom prst="bentConnector3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3516506E-7C71-466B-8615-321AD0A72946}"/>
              </a:ext>
            </a:extLst>
          </p:cNvPr>
          <p:cNvCxnSpPr>
            <a:endCxn id="53" idx="0"/>
          </p:cNvCxnSpPr>
          <p:nvPr/>
        </p:nvCxnSpPr>
        <p:spPr>
          <a:xfrm>
            <a:off x="5890801" y="5595734"/>
            <a:ext cx="1" cy="284922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57">
            <a:extLst>
              <a:ext uri="{FF2B5EF4-FFF2-40B4-BE49-F238E27FC236}">
                <a16:creationId xmlns:a16="http://schemas.microsoft.com/office/drawing/2014/main" id="{1B224B57-657B-4156-BBED-6AE79E63D7E5}"/>
              </a:ext>
            </a:extLst>
          </p:cNvPr>
          <p:cNvCxnSpPr>
            <a:endCxn id="55" idx="0"/>
          </p:cNvCxnSpPr>
          <p:nvPr/>
        </p:nvCxnSpPr>
        <p:spPr>
          <a:xfrm>
            <a:off x="6169096" y="5600571"/>
            <a:ext cx="231915" cy="28671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onnector: Elbow 58">
            <a:extLst>
              <a:ext uri="{FF2B5EF4-FFF2-40B4-BE49-F238E27FC236}">
                <a16:creationId xmlns:a16="http://schemas.microsoft.com/office/drawing/2014/main" id="{02F275E5-7B30-4D51-AEF0-20869F26640C}"/>
              </a:ext>
            </a:extLst>
          </p:cNvPr>
          <p:cNvCxnSpPr>
            <a:endCxn id="54" idx="0"/>
          </p:cNvCxnSpPr>
          <p:nvPr/>
        </p:nvCxnSpPr>
        <p:spPr>
          <a:xfrm>
            <a:off x="6155843" y="5595734"/>
            <a:ext cx="805072" cy="291547"/>
          </a:xfrm>
          <a:prstGeom prst="bentConnector2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>
            <a:extLst>
              <a:ext uri="{FF2B5EF4-FFF2-40B4-BE49-F238E27FC236}">
                <a16:creationId xmlns:a16="http://schemas.microsoft.com/office/drawing/2014/main" id="{831BBB3B-9AFE-40E7-ADD6-193D24E4E61E}"/>
              </a:ext>
            </a:extLst>
          </p:cNvPr>
          <p:cNvSpPr/>
          <p:nvPr/>
        </p:nvSpPr>
        <p:spPr>
          <a:xfrm>
            <a:off x="8580781" y="5910476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PC1</a:t>
            </a:r>
            <a:endParaRPr lang="he-IL" dirty="0"/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63FB60EA-8774-4986-B540-6AFC4134DD54}"/>
              </a:ext>
            </a:extLst>
          </p:cNvPr>
          <p:cNvSpPr/>
          <p:nvPr/>
        </p:nvSpPr>
        <p:spPr>
          <a:xfrm>
            <a:off x="9090989" y="5910476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PC1</a:t>
            </a:r>
            <a:endParaRPr lang="he-IL" dirty="0"/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95F74120-3298-41C1-B7DF-80C7D6549161}"/>
              </a:ext>
            </a:extLst>
          </p:cNvPr>
          <p:cNvSpPr/>
          <p:nvPr/>
        </p:nvSpPr>
        <p:spPr>
          <a:xfrm>
            <a:off x="10161102" y="5917101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PC1</a:t>
            </a:r>
            <a:endParaRPr lang="he-IL" dirty="0"/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56604AD9-2CBD-4AB2-B3EE-312F8CD25D1D}"/>
              </a:ext>
            </a:extLst>
          </p:cNvPr>
          <p:cNvSpPr/>
          <p:nvPr/>
        </p:nvSpPr>
        <p:spPr>
          <a:xfrm>
            <a:off x="9601198" y="5917101"/>
            <a:ext cx="463827" cy="3710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PC1</a:t>
            </a:r>
            <a:endParaRPr lang="he-IL" dirty="0"/>
          </a:p>
        </p:txBody>
      </p:sp>
      <p:cxnSp>
        <p:nvCxnSpPr>
          <p:cNvPr id="64" name="Connector: Elbow 63">
            <a:extLst>
              <a:ext uri="{FF2B5EF4-FFF2-40B4-BE49-F238E27FC236}">
                <a16:creationId xmlns:a16="http://schemas.microsoft.com/office/drawing/2014/main" id="{15547FB6-215A-4150-B09E-A528B993F45A}"/>
              </a:ext>
            </a:extLst>
          </p:cNvPr>
          <p:cNvCxnSpPr>
            <a:endCxn id="60" idx="0"/>
          </p:cNvCxnSpPr>
          <p:nvPr/>
        </p:nvCxnSpPr>
        <p:spPr>
          <a:xfrm rot="5400000">
            <a:off x="8920236" y="5242766"/>
            <a:ext cx="560169" cy="775250"/>
          </a:xfrm>
          <a:prstGeom prst="bentConnector3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Arrow Connector 64">
            <a:extLst>
              <a:ext uri="{FF2B5EF4-FFF2-40B4-BE49-F238E27FC236}">
                <a16:creationId xmlns:a16="http://schemas.microsoft.com/office/drawing/2014/main" id="{CF2FACC8-9095-4A8D-80E0-1661E2F07471}"/>
              </a:ext>
            </a:extLst>
          </p:cNvPr>
          <p:cNvCxnSpPr>
            <a:endCxn id="61" idx="0"/>
          </p:cNvCxnSpPr>
          <p:nvPr/>
        </p:nvCxnSpPr>
        <p:spPr>
          <a:xfrm>
            <a:off x="9322902" y="5625554"/>
            <a:ext cx="1" cy="284922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>
            <a:extLst>
              <a:ext uri="{FF2B5EF4-FFF2-40B4-BE49-F238E27FC236}">
                <a16:creationId xmlns:a16="http://schemas.microsoft.com/office/drawing/2014/main" id="{EC11AE33-387F-48EF-9A5C-E7F5DC0BC44B}"/>
              </a:ext>
            </a:extLst>
          </p:cNvPr>
          <p:cNvCxnSpPr>
            <a:endCxn id="63" idx="0"/>
          </p:cNvCxnSpPr>
          <p:nvPr/>
        </p:nvCxnSpPr>
        <p:spPr>
          <a:xfrm>
            <a:off x="9601197" y="5630391"/>
            <a:ext cx="231915" cy="28671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Connector: Elbow 66">
            <a:extLst>
              <a:ext uri="{FF2B5EF4-FFF2-40B4-BE49-F238E27FC236}">
                <a16:creationId xmlns:a16="http://schemas.microsoft.com/office/drawing/2014/main" id="{F8F773DD-1260-41B5-97AC-F6EBF27B76BB}"/>
              </a:ext>
            </a:extLst>
          </p:cNvPr>
          <p:cNvCxnSpPr>
            <a:endCxn id="62" idx="0"/>
          </p:cNvCxnSpPr>
          <p:nvPr/>
        </p:nvCxnSpPr>
        <p:spPr>
          <a:xfrm>
            <a:off x="9587944" y="5625554"/>
            <a:ext cx="805072" cy="291547"/>
          </a:xfrm>
          <a:prstGeom prst="bentConnector2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Flowchart: Process 67">
            <a:extLst>
              <a:ext uri="{FF2B5EF4-FFF2-40B4-BE49-F238E27FC236}">
                <a16:creationId xmlns:a16="http://schemas.microsoft.com/office/drawing/2014/main" id="{908F7B1A-083A-4DC7-9878-31F60FC1BF3C}"/>
              </a:ext>
            </a:extLst>
          </p:cNvPr>
          <p:cNvSpPr/>
          <p:nvPr/>
        </p:nvSpPr>
        <p:spPr>
          <a:xfrm>
            <a:off x="29818" y="3823252"/>
            <a:ext cx="1901686" cy="808381"/>
          </a:xfrm>
          <a:prstGeom prst="flowChartProcess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sz="1200" dirty="0"/>
              <a:t>Ports</a:t>
            </a:r>
          </a:p>
          <a:p>
            <a:pPr algn="ctr"/>
            <a:r>
              <a:rPr lang="en-US" sz="1200" dirty="0"/>
              <a:t>TCP : 9100,515,1690,80,8081</a:t>
            </a:r>
          </a:p>
          <a:p>
            <a:pPr algn="ctr"/>
            <a:r>
              <a:rPr lang="en-US" sz="1200" dirty="0"/>
              <a:t>UDP: 7001,7003,161,162</a:t>
            </a:r>
          </a:p>
        </p:txBody>
      </p:sp>
      <p:sp>
        <p:nvSpPr>
          <p:cNvPr id="69" name="Flowchart: Process 68">
            <a:extLst>
              <a:ext uri="{FF2B5EF4-FFF2-40B4-BE49-F238E27FC236}">
                <a16:creationId xmlns:a16="http://schemas.microsoft.com/office/drawing/2014/main" id="{95C4DAC8-FC2E-48B0-ACC0-33BC6BFAC6DA}"/>
              </a:ext>
            </a:extLst>
          </p:cNvPr>
          <p:cNvSpPr/>
          <p:nvPr/>
        </p:nvSpPr>
        <p:spPr>
          <a:xfrm>
            <a:off x="9935816" y="3538334"/>
            <a:ext cx="1901686" cy="808381"/>
          </a:xfrm>
          <a:prstGeom prst="flowChartProcess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sz="1200" dirty="0"/>
              <a:t>Ports</a:t>
            </a:r>
          </a:p>
          <a:p>
            <a:pPr algn="ctr"/>
            <a:r>
              <a:rPr lang="en-US" sz="1200" dirty="0"/>
              <a:t>TCP : 9100,515,1690,80,8081</a:t>
            </a:r>
          </a:p>
          <a:p>
            <a:pPr algn="ctr"/>
            <a:r>
              <a:rPr lang="en-US" sz="1200" dirty="0"/>
              <a:t>UDP: 7001,7003,161,162</a:t>
            </a:r>
          </a:p>
        </p:txBody>
      </p:sp>
      <p:cxnSp>
        <p:nvCxnSpPr>
          <p:cNvPr id="70" name="Straight Arrow Connector 69">
            <a:extLst>
              <a:ext uri="{FF2B5EF4-FFF2-40B4-BE49-F238E27FC236}">
                <a16:creationId xmlns:a16="http://schemas.microsoft.com/office/drawing/2014/main" id="{8FFEF518-1592-4687-A487-DC2AE9E094C6}"/>
              </a:ext>
            </a:extLst>
          </p:cNvPr>
          <p:cNvCxnSpPr>
            <a:stCxn id="68" idx="3"/>
          </p:cNvCxnSpPr>
          <p:nvPr/>
        </p:nvCxnSpPr>
        <p:spPr>
          <a:xfrm flipV="1">
            <a:off x="1931504" y="4227442"/>
            <a:ext cx="155712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C9D86439-D4B9-4A21-A837-D8A43DE9957E}"/>
              </a:ext>
            </a:extLst>
          </p:cNvPr>
          <p:cNvCxnSpPr>
            <a:stCxn id="69" idx="1"/>
          </p:cNvCxnSpPr>
          <p:nvPr/>
        </p:nvCxnSpPr>
        <p:spPr>
          <a:xfrm flipH="1" flipV="1">
            <a:off x="9587944" y="3942524"/>
            <a:ext cx="347872" cy="1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Arrow Connector 73">
            <a:extLst>
              <a:ext uri="{FF2B5EF4-FFF2-40B4-BE49-F238E27FC236}">
                <a16:creationId xmlns:a16="http://schemas.microsoft.com/office/drawing/2014/main" id="{2B7A9EB1-B988-4ACF-A0EF-1B00FCC82A8A}"/>
              </a:ext>
            </a:extLst>
          </p:cNvPr>
          <p:cNvCxnSpPr>
            <a:endCxn id="69" idx="1"/>
          </p:cNvCxnSpPr>
          <p:nvPr/>
        </p:nvCxnSpPr>
        <p:spPr>
          <a:xfrm flipV="1">
            <a:off x="6122504" y="3942525"/>
            <a:ext cx="3813312" cy="533133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Rectangle: Rounded Corners 75">
            <a:extLst>
              <a:ext uri="{FF2B5EF4-FFF2-40B4-BE49-F238E27FC236}">
                <a16:creationId xmlns:a16="http://schemas.microsoft.com/office/drawing/2014/main" id="{7DEA03B5-A12C-4D82-99A0-77C198F9E22D}"/>
              </a:ext>
            </a:extLst>
          </p:cNvPr>
          <p:cNvSpPr/>
          <p:nvPr/>
        </p:nvSpPr>
        <p:spPr>
          <a:xfrm>
            <a:off x="3445670" y="6102631"/>
            <a:ext cx="914400" cy="545128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dirty="0"/>
              <a:t>printer</a:t>
            </a:r>
            <a:endParaRPr lang="he-IL" dirty="0"/>
          </a:p>
        </p:txBody>
      </p:sp>
      <p:sp>
        <p:nvSpPr>
          <p:cNvPr id="77" name="Rectangle: Rounded Corners 76">
            <a:extLst>
              <a:ext uri="{FF2B5EF4-FFF2-40B4-BE49-F238E27FC236}">
                <a16:creationId xmlns:a16="http://schemas.microsoft.com/office/drawing/2014/main" id="{EE301E1F-2238-4D33-A7FE-39514E22417A}"/>
              </a:ext>
            </a:extLst>
          </p:cNvPr>
          <p:cNvSpPr/>
          <p:nvPr/>
        </p:nvSpPr>
        <p:spPr>
          <a:xfrm>
            <a:off x="7399682" y="6228527"/>
            <a:ext cx="914400" cy="545128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dirty="0"/>
              <a:t>printer</a:t>
            </a:r>
            <a:endParaRPr lang="he-IL" dirty="0"/>
          </a:p>
        </p:txBody>
      </p:sp>
      <p:sp>
        <p:nvSpPr>
          <p:cNvPr id="78" name="Rectangle: Rounded Corners 77">
            <a:extLst>
              <a:ext uri="{FF2B5EF4-FFF2-40B4-BE49-F238E27FC236}">
                <a16:creationId xmlns:a16="http://schemas.microsoft.com/office/drawing/2014/main" id="{671C6524-3601-4D1D-983D-ACED6BE29A75}"/>
              </a:ext>
            </a:extLst>
          </p:cNvPr>
          <p:cNvSpPr/>
          <p:nvPr/>
        </p:nvSpPr>
        <p:spPr>
          <a:xfrm>
            <a:off x="11125305" y="5963484"/>
            <a:ext cx="914400" cy="545128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dirty="0"/>
              <a:t>printer</a:t>
            </a:r>
            <a:endParaRPr lang="he-IL" dirty="0"/>
          </a:p>
        </p:txBody>
      </p:sp>
      <p:cxnSp>
        <p:nvCxnSpPr>
          <p:cNvPr id="82" name="Straight Arrow Connector 81">
            <a:extLst>
              <a:ext uri="{FF2B5EF4-FFF2-40B4-BE49-F238E27FC236}">
                <a16:creationId xmlns:a16="http://schemas.microsoft.com/office/drawing/2014/main" id="{4E8D605D-D696-43DE-962E-6D9C517E3EEB}"/>
              </a:ext>
            </a:extLst>
          </p:cNvPr>
          <p:cNvCxnSpPr>
            <a:stCxn id="53" idx="2"/>
            <a:endCxn id="77" idx="1"/>
          </p:cNvCxnSpPr>
          <p:nvPr/>
        </p:nvCxnSpPr>
        <p:spPr>
          <a:xfrm>
            <a:off x="5890802" y="6251717"/>
            <a:ext cx="1508880" cy="249374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>
            <a:extLst>
              <a:ext uri="{FF2B5EF4-FFF2-40B4-BE49-F238E27FC236}">
                <a16:creationId xmlns:a16="http://schemas.microsoft.com/office/drawing/2014/main" id="{2CEA88D0-10EB-4D28-9F7F-B3CB282A99AE}"/>
              </a:ext>
            </a:extLst>
          </p:cNvPr>
          <p:cNvCxnSpPr>
            <a:stCxn id="62" idx="3"/>
          </p:cNvCxnSpPr>
          <p:nvPr/>
        </p:nvCxnSpPr>
        <p:spPr>
          <a:xfrm>
            <a:off x="10624929" y="6102632"/>
            <a:ext cx="626167" cy="132516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Flowchart: Process 86">
            <a:extLst>
              <a:ext uri="{FF2B5EF4-FFF2-40B4-BE49-F238E27FC236}">
                <a16:creationId xmlns:a16="http://schemas.microsoft.com/office/drawing/2014/main" id="{C3406C4D-3592-4E98-90A0-18409E11CADA}"/>
              </a:ext>
            </a:extLst>
          </p:cNvPr>
          <p:cNvSpPr/>
          <p:nvPr/>
        </p:nvSpPr>
        <p:spPr>
          <a:xfrm>
            <a:off x="4164390" y="4325718"/>
            <a:ext cx="1192695" cy="712751"/>
          </a:xfrm>
          <a:prstGeom prst="flowChartProcess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sz="1200" dirty="0"/>
              <a:t>Ports</a:t>
            </a:r>
          </a:p>
          <a:p>
            <a:pPr algn="ctr"/>
            <a:r>
              <a:rPr lang="en-US" sz="1200" dirty="0"/>
              <a:t>TCP : 9100,515</a:t>
            </a:r>
          </a:p>
          <a:p>
            <a:pPr algn="ctr"/>
            <a:r>
              <a:rPr lang="en-US" sz="1200" dirty="0"/>
              <a:t>UDP: 161,162</a:t>
            </a:r>
          </a:p>
        </p:txBody>
      </p:sp>
      <p:sp>
        <p:nvSpPr>
          <p:cNvPr id="88" name="Flowchart: Process 87">
            <a:extLst>
              <a:ext uri="{FF2B5EF4-FFF2-40B4-BE49-F238E27FC236}">
                <a16:creationId xmlns:a16="http://schemas.microsoft.com/office/drawing/2014/main" id="{02796282-4F58-4610-B59F-9A0BB828A904}"/>
              </a:ext>
            </a:extLst>
          </p:cNvPr>
          <p:cNvSpPr/>
          <p:nvPr/>
        </p:nvSpPr>
        <p:spPr>
          <a:xfrm>
            <a:off x="7212495" y="4620986"/>
            <a:ext cx="1192695" cy="712751"/>
          </a:xfrm>
          <a:prstGeom prst="flowChartProcess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sz="1200" dirty="0"/>
              <a:t>Ports</a:t>
            </a:r>
          </a:p>
          <a:p>
            <a:pPr algn="ctr"/>
            <a:r>
              <a:rPr lang="en-US" sz="1200" dirty="0"/>
              <a:t>TCP : 9100,515</a:t>
            </a:r>
          </a:p>
          <a:p>
            <a:pPr algn="ctr"/>
            <a:r>
              <a:rPr lang="en-US" sz="1200" dirty="0"/>
              <a:t>UDP: 161,162</a:t>
            </a:r>
          </a:p>
        </p:txBody>
      </p:sp>
      <p:cxnSp>
        <p:nvCxnSpPr>
          <p:cNvPr id="90" name="Straight Arrow Connector 89">
            <a:extLst>
              <a:ext uri="{FF2B5EF4-FFF2-40B4-BE49-F238E27FC236}">
                <a16:creationId xmlns:a16="http://schemas.microsoft.com/office/drawing/2014/main" id="{E89DC950-FC9E-4E5C-974B-8C2E2C914B1C}"/>
              </a:ext>
            </a:extLst>
          </p:cNvPr>
          <p:cNvCxnSpPr>
            <a:endCxn id="88" idx="2"/>
          </p:cNvCxnSpPr>
          <p:nvPr/>
        </p:nvCxnSpPr>
        <p:spPr>
          <a:xfrm flipV="1">
            <a:off x="7142921" y="5333737"/>
            <a:ext cx="665922" cy="1167354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Arrow Connector 91">
            <a:extLst>
              <a:ext uri="{FF2B5EF4-FFF2-40B4-BE49-F238E27FC236}">
                <a16:creationId xmlns:a16="http://schemas.microsoft.com/office/drawing/2014/main" id="{FE6BC3DD-43AD-4709-B3CD-CB65AE94D1F5}"/>
              </a:ext>
            </a:extLst>
          </p:cNvPr>
          <p:cNvCxnSpPr>
            <a:cxnSpLocks/>
          </p:cNvCxnSpPr>
          <p:nvPr/>
        </p:nvCxnSpPr>
        <p:spPr>
          <a:xfrm flipV="1">
            <a:off x="3922644" y="5028533"/>
            <a:ext cx="861599" cy="852123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Rectangle 92">
            <a:extLst>
              <a:ext uri="{FF2B5EF4-FFF2-40B4-BE49-F238E27FC236}">
                <a16:creationId xmlns:a16="http://schemas.microsoft.com/office/drawing/2014/main" id="{8B17233E-02E7-4155-8F9D-27E0D12E8AEC}"/>
              </a:ext>
            </a:extLst>
          </p:cNvPr>
          <p:cNvSpPr/>
          <p:nvPr/>
        </p:nvSpPr>
        <p:spPr>
          <a:xfrm>
            <a:off x="9601196" y="463828"/>
            <a:ext cx="2339011" cy="1318589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1400" dirty="0"/>
              <a:t>Shared folder for metadata jobs</a:t>
            </a:r>
          </a:p>
          <a:p>
            <a:pPr algn="ctr"/>
            <a:r>
              <a:rPr lang="en-US" sz="1400" dirty="0"/>
              <a:t>Need to be accessible from the 2 sentinel servers </a:t>
            </a:r>
          </a:p>
        </p:txBody>
      </p:sp>
      <p:cxnSp>
        <p:nvCxnSpPr>
          <p:cNvPr id="95" name="Straight Arrow Connector 94">
            <a:extLst>
              <a:ext uri="{FF2B5EF4-FFF2-40B4-BE49-F238E27FC236}">
                <a16:creationId xmlns:a16="http://schemas.microsoft.com/office/drawing/2014/main" id="{1B1C38AB-D8A1-45AF-A209-5FDF914EDF3F}"/>
              </a:ext>
            </a:extLst>
          </p:cNvPr>
          <p:cNvCxnSpPr/>
          <p:nvPr/>
        </p:nvCxnSpPr>
        <p:spPr>
          <a:xfrm>
            <a:off x="5201478" y="2259495"/>
            <a:ext cx="100838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>
            <a:extLst>
              <a:ext uri="{FF2B5EF4-FFF2-40B4-BE49-F238E27FC236}">
                <a16:creationId xmlns:a16="http://schemas.microsoft.com/office/drawing/2014/main" id="{4843EA9A-6132-46FA-972B-79A28D3220B0}"/>
              </a:ext>
            </a:extLst>
          </p:cNvPr>
          <p:cNvCxnSpPr>
            <a:stCxn id="6" idx="3"/>
            <a:endCxn id="93" idx="1"/>
          </p:cNvCxnSpPr>
          <p:nvPr/>
        </p:nvCxnSpPr>
        <p:spPr>
          <a:xfrm flipV="1">
            <a:off x="7321826" y="1123123"/>
            <a:ext cx="2279370" cy="354495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Connector: Elbow 104">
            <a:extLst>
              <a:ext uri="{FF2B5EF4-FFF2-40B4-BE49-F238E27FC236}">
                <a16:creationId xmlns:a16="http://schemas.microsoft.com/office/drawing/2014/main" id="{648C9D9E-84FE-40F0-90F3-02444061F523}"/>
              </a:ext>
            </a:extLst>
          </p:cNvPr>
          <p:cNvCxnSpPr>
            <a:stCxn id="4" idx="2"/>
            <a:endCxn id="93" idx="2"/>
          </p:cNvCxnSpPr>
          <p:nvPr/>
        </p:nvCxnSpPr>
        <p:spPr>
          <a:xfrm rot="5400000" flipH="1" flipV="1">
            <a:off x="7909889" y="-925994"/>
            <a:ext cx="152401" cy="5569224"/>
          </a:xfrm>
          <a:prstGeom prst="bentConnector3">
            <a:avLst>
              <a:gd name="adj1" fmla="val -149999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Connector: Elbow 106">
            <a:extLst>
              <a:ext uri="{FF2B5EF4-FFF2-40B4-BE49-F238E27FC236}">
                <a16:creationId xmlns:a16="http://schemas.microsoft.com/office/drawing/2014/main" id="{AB7230D1-2738-4563-96BF-7CC3A818E50E}"/>
              </a:ext>
            </a:extLst>
          </p:cNvPr>
          <p:cNvCxnSpPr>
            <a:stCxn id="4" idx="1"/>
            <a:endCxn id="7" idx="0"/>
          </p:cNvCxnSpPr>
          <p:nvPr/>
        </p:nvCxnSpPr>
        <p:spPr>
          <a:xfrm rot="10800000" flipH="1" flipV="1">
            <a:off x="4571999" y="1477617"/>
            <a:ext cx="1374913" cy="1742661"/>
          </a:xfrm>
          <a:prstGeom prst="bentConnector4">
            <a:avLst>
              <a:gd name="adj1" fmla="val -16627"/>
              <a:gd name="adj2" fmla="val 63118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Connector: Elbow 109">
            <a:extLst>
              <a:ext uri="{FF2B5EF4-FFF2-40B4-BE49-F238E27FC236}">
                <a16:creationId xmlns:a16="http://schemas.microsoft.com/office/drawing/2014/main" id="{D72BD073-9C52-446A-9EE2-A9ED16C52451}"/>
              </a:ext>
            </a:extLst>
          </p:cNvPr>
          <p:cNvCxnSpPr>
            <a:stCxn id="6" idx="2"/>
            <a:endCxn id="7" idx="0"/>
          </p:cNvCxnSpPr>
          <p:nvPr/>
        </p:nvCxnSpPr>
        <p:spPr>
          <a:xfrm rot="5400000">
            <a:off x="5676901" y="2204831"/>
            <a:ext cx="1285461" cy="745435"/>
          </a:xfrm>
          <a:prstGeom prst="bentConnector3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Connector: Elbow 112">
            <a:extLst>
              <a:ext uri="{FF2B5EF4-FFF2-40B4-BE49-F238E27FC236}">
                <a16:creationId xmlns:a16="http://schemas.microsoft.com/office/drawing/2014/main" id="{33A451DB-9E36-48A7-936D-A7C9CC9D1830}"/>
              </a:ext>
            </a:extLst>
          </p:cNvPr>
          <p:cNvCxnSpPr>
            <a:stCxn id="76" idx="2"/>
            <a:endCxn id="40" idx="2"/>
          </p:cNvCxnSpPr>
          <p:nvPr/>
        </p:nvCxnSpPr>
        <p:spPr>
          <a:xfrm rot="5400000" flipH="1">
            <a:off x="2715851" y="5460740"/>
            <a:ext cx="227080" cy="2146959"/>
          </a:xfrm>
          <a:prstGeom prst="bentConnector3">
            <a:avLst>
              <a:gd name="adj1" fmla="val -100670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Rectangle: Rounded Corners 115">
            <a:extLst>
              <a:ext uri="{FF2B5EF4-FFF2-40B4-BE49-F238E27FC236}">
                <a16:creationId xmlns:a16="http://schemas.microsoft.com/office/drawing/2014/main" id="{B506F618-D275-4541-8601-81A42E9109C8}"/>
              </a:ext>
            </a:extLst>
          </p:cNvPr>
          <p:cNvSpPr/>
          <p:nvPr/>
        </p:nvSpPr>
        <p:spPr>
          <a:xfrm>
            <a:off x="1616764" y="2041597"/>
            <a:ext cx="1257303" cy="781116"/>
          </a:xfrm>
          <a:prstGeom prst="round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en-US" sz="1600" dirty="0"/>
              <a:t>Citrix server</a:t>
            </a:r>
          </a:p>
          <a:p>
            <a:pPr algn="ctr"/>
            <a:r>
              <a:rPr lang="en-US" sz="1600" dirty="0"/>
              <a:t>CS </a:t>
            </a:r>
            <a:endParaRPr lang="he-IL" sz="1600" dirty="0"/>
          </a:p>
        </p:txBody>
      </p:sp>
      <p:cxnSp>
        <p:nvCxnSpPr>
          <p:cNvPr id="118" name="Straight Arrow Connector 117">
            <a:extLst>
              <a:ext uri="{FF2B5EF4-FFF2-40B4-BE49-F238E27FC236}">
                <a16:creationId xmlns:a16="http://schemas.microsoft.com/office/drawing/2014/main" id="{F42C71AF-0587-4D72-BD2C-E15724FD6092}"/>
              </a:ext>
            </a:extLst>
          </p:cNvPr>
          <p:cNvCxnSpPr>
            <a:stCxn id="116" idx="2"/>
            <a:endCxn id="42" idx="0"/>
          </p:cNvCxnSpPr>
          <p:nvPr/>
        </p:nvCxnSpPr>
        <p:spPr>
          <a:xfrm>
            <a:off x="2245416" y="2822713"/>
            <a:ext cx="633619" cy="323353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Connector: Elbow 119">
            <a:extLst>
              <a:ext uri="{FF2B5EF4-FFF2-40B4-BE49-F238E27FC236}">
                <a16:creationId xmlns:a16="http://schemas.microsoft.com/office/drawing/2014/main" id="{3832C681-DE1B-48D5-B7BE-F2118CAC3780}"/>
              </a:ext>
            </a:extLst>
          </p:cNvPr>
          <p:cNvCxnSpPr>
            <a:stCxn id="116" idx="2"/>
            <a:endCxn id="76" idx="0"/>
          </p:cNvCxnSpPr>
          <p:nvPr/>
        </p:nvCxnSpPr>
        <p:spPr>
          <a:xfrm rot="16200000" flipH="1">
            <a:off x="1434184" y="3633945"/>
            <a:ext cx="3279918" cy="1657454"/>
          </a:xfrm>
          <a:prstGeom prst="bentConnector3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Connector: Elbow 122">
            <a:extLst>
              <a:ext uri="{FF2B5EF4-FFF2-40B4-BE49-F238E27FC236}">
                <a16:creationId xmlns:a16="http://schemas.microsoft.com/office/drawing/2014/main" id="{10855EBA-6214-4B83-A960-4CBBAE268070}"/>
              </a:ext>
            </a:extLst>
          </p:cNvPr>
          <p:cNvCxnSpPr>
            <a:endCxn id="87" idx="2"/>
          </p:cNvCxnSpPr>
          <p:nvPr/>
        </p:nvCxnSpPr>
        <p:spPr>
          <a:xfrm rot="5400000" flipH="1" flipV="1">
            <a:off x="3935940" y="5550398"/>
            <a:ext cx="1336726" cy="312869"/>
          </a:xfrm>
          <a:prstGeom prst="bentConnector3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914068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764</TotalTime>
  <Words>82</Words>
  <Application>Microsoft Office PowerPoint</Application>
  <PresentationFormat>Widescreen</PresentationFormat>
  <Paragraphs>43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Nabeel Badarnha</dc:creator>
  <cp:lastModifiedBy>Nabeel Badarnha</cp:lastModifiedBy>
  <cp:revision>9</cp:revision>
  <dcterms:created xsi:type="dcterms:W3CDTF">2017-09-27T15:47:36Z</dcterms:created>
  <dcterms:modified xsi:type="dcterms:W3CDTF">2017-09-28T06:53:51Z</dcterms:modified>
</cp:coreProperties>
</file>

<file path=docProps/thumbnail.jpeg>
</file>